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448" r:id="rId2"/>
    <p:sldId id="2001" r:id="rId3"/>
    <p:sldId id="2002" r:id="rId4"/>
    <p:sldId id="2014" r:id="rId5"/>
    <p:sldId id="2015" r:id="rId6"/>
    <p:sldId id="2021" r:id="rId7"/>
    <p:sldId id="2016" r:id="rId8"/>
    <p:sldId id="2017" r:id="rId9"/>
    <p:sldId id="2019" r:id="rId10"/>
    <p:sldId id="2018" r:id="rId11"/>
    <p:sldId id="2013" r:id="rId12"/>
    <p:sldId id="2020" r:id="rId13"/>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576"/>
    <p:restoredTop sz="94722"/>
  </p:normalViewPr>
  <p:slideViewPr>
    <p:cSldViewPr>
      <p:cViewPr varScale="1">
        <p:scale>
          <a:sx n="108" d="100"/>
          <a:sy n="108" d="100"/>
        </p:scale>
        <p:origin x="1184" y="19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0848686-CBB9-492B-B105-E1A644AAB239}" type="datetimeFigureOut">
              <a:rPr lang="nl-NL" smtClean="0"/>
              <a:t>14-06-19</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532E011-1103-4E00-832E-17AB6AB27AD5}" type="slidenum">
              <a:rPr lang="nl-NL" smtClean="0"/>
              <a:t>‹#›</a:t>
            </a:fld>
            <a:endParaRPr lang="nl-NL"/>
          </a:p>
        </p:txBody>
      </p:sp>
    </p:spTree>
    <p:extLst>
      <p:ext uri="{BB962C8B-B14F-4D97-AF65-F5344CB8AC3E}">
        <p14:creationId xmlns:p14="http://schemas.microsoft.com/office/powerpoint/2010/main" val="25307800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a:t>Klik om de stijl te bewerken</a:t>
            </a:r>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de ondertitelstijl van het model te bewerken</a:t>
            </a:r>
          </a:p>
        </p:txBody>
      </p:sp>
      <p:sp>
        <p:nvSpPr>
          <p:cNvPr id="4" name="Tijdelijke aanduiding voor datum 3"/>
          <p:cNvSpPr>
            <a:spLocks noGrp="1"/>
          </p:cNvSpPr>
          <p:nvPr>
            <p:ph type="dt" sz="half" idx="10"/>
          </p:nvPr>
        </p:nvSpPr>
        <p:spPr/>
        <p:txBody>
          <a:bodyPr/>
          <a:lstStyle/>
          <a:p>
            <a:fld id="{E7F7D9A0-186D-4180-93EA-6E75EFDBEB26}" type="datetimeFigureOut">
              <a:rPr lang="nl-NL" smtClean="0"/>
              <a:t>14-06-19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338E208-2F2C-4AE6-8D8D-946E1AC4455A}" type="slidenum">
              <a:rPr lang="nl-NL" smtClean="0"/>
              <a:t>‹#›</a:t>
            </a:fld>
            <a:endParaRPr lang="nl-NL"/>
          </a:p>
        </p:txBody>
      </p:sp>
    </p:spTree>
    <p:extLst>
      <p:ext uri="{BB962C8B-B14F-4D97-AF65-F5344CB8AC3E}">
        <p14:creationId xmlns:p14="http://schemas.microsoft.com/office/powerpoint/2010/main" val="4868530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E7F7D9A0-186D-4180-93EA-6E75EFDBEB26}" type="datetimeFigureOut">
              <a:rPr lang="nl-NL" smtClean="0"/>
              <a:t>14-06-19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338E208-2F2C-4AE6-8D8D-946E1AC4455A}" type="slidenum">
              <a:rPr lang="nl-NL" smtClean="0"/>
              <a:t>‹#›</a:t>
            </a:fld>
            <a:endParaRPr lang="nl-NL"/>
          </a:p>
        </p:txBody>
      </p:sp>
    </p:spTree>
    <p:extLst>
      <p:ext uri="{BB962C8B-B14F-4D97-AF65-F5344CB8AC3E}">
        <p14:creationId xmlns:p14="http://schemas.microsoft.com/office/powerpoint/2010/main" val="2448831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E7F7D9A0-186D-4180-93EA-6E75EFDBEB26}" type="datetimeFigureOut">
              <a:rPr lang="nl-NL" smtClean="0"/>
              <a:t>14-06-19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338E208-2F2C-4AE6-8D8D-946E1AC4455A}" type="slidenum">
              <a:rPr lang="nl-NL" smtClean="0"/>
              <a:t>‹#›</a:t>
            </a:fld>
            <a:endParaRPr lang="nl-NL"/>
          </a:p>
        </p:txBody>
      </p:sp>
    </p:spTree>
    <p:extLst>
      <p:ext uri="{BB962C8B-B14F-4D97-AF65-F5344CB8AC3E}">
        <p14:creationId xmlns:p14="http://schemas.microsoft.com/office/powerpoint/2010/main" val="40981923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E7F7D9A0-186D-4180-93EA-6E75EFDBEB26}" type="datetimeFigureOut">
              <a:rPr lang="nl-NL" smtClean="0"/>
              <a:t>14-06-19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338E208-2F2C-4AE6-8D8D-946E1AC4455A}" type="slidenum">
              <a:rPr lang="nl-NL" smtClean="0"/>
              <a:t>‹#›</a:t>
            </a:fld>
            <a:endParaRPr lang="nl-NL"/>
          </a:p>
        </p:txBody>
      </p:sp>
    </p:spTree>
    <p:extLst>
      <p:ext uri="{BB962C8B-B14F-4D97-AF65-F5344CB8AC3E}">
        <p14:creationId xmlns:p14="http://schemas.microsoft.com/office/powerpoint/2010/main" val="10923203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a:t>Klik om de stijl te bewerken</a:t>
            </a:r>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 om de modelstijlen te bewerken</a:t>
            </a:r>
          </a:p>
        </p:txBody>
      </p:sp>
      <p:sp>
        <p:nvSpPr>
          <p:cNvPr id="4" name="Tijdelijke aanduiding voor datum 3"/>
          <p:cNvSpPr>
            <a:spLocks noGrp="1"/>
          </p:cNvSpPr>
          <p:nvPr>
            <p:ph type="dt" sz="half" idx="10"/>
          </p:nvPr>
        </p:nvSpPr>
        <p:spPr/>
        <p:txBody>
          <a:bodyPr/>
          <a:lstStyle/>
          <a:p>
            <a:fld id="{E7F7D9A0-186D-4180-93EA-6E75EFDBEB26}" type="datetimeFigureOut">
              <a:rPr lang="nl-NL" smtClean="0"/>
              <a:t>14-06-19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338E208-2F2C-4AE6-8D8D-946E1AC4455A}" type="slidenum">
              <a:rPr lang="nl-NL" smtClean="0"/>
              <a:t>‹#›</a:t>
            </a:fld>
            <a:endParaRPr lang="nl-NL"/>
          </a:p>
        </p:txBody>
      </p:sp>
    </p:spTree>
    <p:extLst>
      <p:ext uri="{BB962C8B-B14F-4D97-AF65-F5344CB8AC3E}">
        <p14:creationId xmlns:p14="http://schemas.microsoft.com/office/powerpoint/2010/main" val="42112413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p>
            <a:fld id="{E7F7D9A0-186D-4180-93EA-6E75EFDBEB26}" type="datetimeFigureOut">
              <a:rPr lang="nl-NL" smtClean="0"/>
              <a:t>14-06-19</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338E208-2F2C-4AE6-8D8D-946E1AC4455A}" type="slidenum">
              <a:rPr lang="nl-NL" smtClean="0"/>
              <a:t>‹#›</a:t>
            </a:fld>
            <a:endParaRPr lang="nl-NL"/>
          </a:p>
        </p:txBody>
      </p:sp>
    </p:spTree>
    <p:extLst>
      <p:ext uri="{BB962C8B-B14F-4D97-AF65-F5344CB8AC3E}">
        <p14:creationId xmlns:p14="http://schemas.microsoft.com/office/powerpoint/2010/main" val="19585805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a:t>Klik om de stijl te bewerken</a:t>
            </a:r>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p>
            <a:fld id="{E7F7D9A0-186D-4180-93EA-6E75EFDBEB26}" type="datetimeFigureOut">
              <a:rPr lang="nl-NL" smtClean="0"/>
              <a:t>14-06-19</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1338E208-2F2C-4AE6-8D8D-946E1AC4455A}" type="slidenum">
              <a:rPr lang="nl-NL" smtClean="0"/>
              <a:t>‹#›</a:t>
            </a:fld>
            <a:endParaRPr lang="nl-NL"/>
          </a:p>
        </p:txBody>
      </p:sp>
    </p:spTree>
    <p:extLst>
      <p:ext uri="{BB962C8B-B14F-4D97-AF65-F5344CB8AC3E}">
        <p14:creationId xmlns:p14="http://schemas.microsoft.com/office/powerpoint/2010/main" val="8944319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2"/>
          <p:cNvSpPr>
            <a:spLocks noGrp="1"/>
          </p:cNvSpPr>
          <p:nvPr>
            <p:ph type="dt" sz="half" idx="10"/>
          </p:nvPr>
        </p:nvSpPr>
        <p:spPr/>
        <p:txBody>
          <a:bodyPr/>
          <a:lstStyle/>
          <a:p>
            <a:fld id="{E7F7D9A0-186D-4180-93EA-6E75EFDBEB26}" type="datetimeFigureOut">
              <a:rPr lang="nl-NL" smtClean="0"/>
              <a:t>14-06-19</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1338E208-2F2C-4AE6-8D8D-946E1AC4455A}" type="slidenum">
              <a:rPr lang="nl-NL" smtClean="0"/>
              <a:t>‹#›</a:t>
            </a:fld>
            <a:endParaRPr lang="nl-NL"/>
          </a:p>
        </p:txBody>
      </p:sp>
    </p:spTree>
    <p:extLst>
      <p:ext uri="{BB962C8B-B14F-4D97-AF65-F5344CB8AC3E}">
        <p14:creationId xmlns:p14="http://schemas.microsoft.com/office/powerpoint/2010/main" val="29946075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E7F7D9A0-186D-4180-93EA-6E75EFDBEB26}" type="datetimeFigureOut">
              <a:rPr lang="nl-NL" smtClean="0"/>
              <a:t>14-06-19</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1338E208-2F2C-4AE6-8D8D-946E1AC4455A}" type="slidenum">
              <a:rPr lang="nl-NL" smtClean="0"/>
              <a:t>‹#›</a:t>
            </a:fld>
            <a:endParaRPr lang="nl-NL"/>
          </a:p>
        </p:txBody>
      </p:sp>
    </p:spTree>
    <p:extLst>
      <p:ext uri="{BB962C8B-B14F-4D97-AF65-F5344CB8AC3E}">
        <p14:creationId xmlns:p14="http://schemas.microsoft.com/office/powerpoint/2010/main" val="41935604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a:t>Klik om de stijl te bewerken</a:t>
            </a:r>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E7F7D9A0-186D-4180-93EA-6E75EFDBEB26}" type="datetimeFigureOut">
              <a:rPr lang="nl-NL" smtClean="0"/>
              <a:t>14-06-19</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338E208-2F2C-4AE6-8D8D-946E1AC4455A}" type="slidenum">
              <a:rPr lang="nl-NL" smtClean="0"/>
              <a:t>‹#›</a:t>
            </a:fld>
            <a:endParaRPr lang="nl-NL"/>
          </a:p>
        </p:txBody>
      </p:sp>
    </p:spTree>
    <p:extLst>
      <p:ext uri="{BB962C8B-B14F-4D97-AF65-F5344CB8AC3E}">
        <p14:creationId xmlns:p14="http://schemas.microsoft.com/office/powerpoint/2010/main" val="34408743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a:t>Klik om de stijl te bewerken</a:t>
            </a:r>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E7F7D9A0-186D-4180-93EA-6E75EFDBEB26}" type="datetimeFigureOut">
              <a:rPr lang="nl-NL" smtClean="0"/>
              <a:t>14-06-19</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338E208-2F2C-4AE6-8D8D-946E1AC4455A}" type="slidenum">
              <a:rPr lang="nl-NL" smtClean="0"/>
              <a:t>‹#›</a:t>
            </a:fld>
            <a:endParaRPr lang="nl-NL"/>
          </a:p>
        </p:txBody>
      </p:sp>
    </p:spTree>
    <p:extLst>
      <p:ext uri="{BB962C8B-B14F-4D97-AF65-F5344CB8AC3E}">
        <p14:creationId xmlns:p14="http://schemas.microsoft.com/office/powerpoint/2010/main" val="21802852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F7D9A0-186D-4180-93EA-6E75EFDBEB26}" type="datetimeFigureOut">
              <a:rPr lang="nl-NL" smtClean="0"/>
              <a:t>14-06-19</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38E208-2F2C-4AE6-8D8D-946E1AC4455A}" type="slidenum">
              <a:rPr lang="nl-NL" smtClean="0"/>
              <a:t>‹#›</a:t>
            </a:fld>
            <a:endParaRPr lang="nl-NL"/>
          </a:p>
        </p:txBody>
      </p:sp>
    </p:spTree>
    <p:extLst>
      <p:ext uri="{BB962C8B-B14F-4D97-AF65-F5344CB8AC3E}">
        <p14:creationId xmlns:p14="http://schemas.microsoft.com/office/powerpoint/2010/main" val="35519951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457200" y="980728"/>
            <a:ext cx="8435280" cy="5145435"/>
          </a:xfrm>
        </p:spPr>
        <p:txBody>
          <a:bodyPr>
            <a:normAutofit/>
          </a:bodyPr>
          <a:lstStyle/>
          <a:p>
            <a:pPr marL="0" indent="0">
              <a:buNone/>
            </a:pPr>
            <a:endParaRPr lang="nl-NL" i="1" kern="0" dirty="0">
              <a:solidFill>
                <a:schemeClr val="bg1"/>
              </a:solidFill>
              <a:effectLst>
                <a:outerShdw blurRad="38100" dist="38100" dir="2700000" algn="tl">
                  <a:srgbClr val="000000"/>
                </a:outerShdw>
              </a:effectLst>
              <a:latin typeface="+mn-lt"/>
              <a:cs typeface="+mn-cs"/>
            </a:endParaRPr>
          </a:p>
          <a:p>
            <a:pPr marL="0" indent="0">
              <a:buNone/>
            </a:pPr>
            <a:endParaRPr lang="nl-NL" i="1" dirty="0">
              <a:solidFill>
                <a:schemeClr val="bg1"/>
              </a:solidFill>
              <a:latin typeface="Tahoma" pitchFamily="34" charset="0"/>
              <a:ea typeface="Tahoma" pitchFamily="34" charset="0"/>
              <a:cs typeface="Tahoma" pitchFamily="34" charset="0"/>
            </a:endParaRPr>
          </a:p>
          <a:p>
            <a:pPr marL="0" indent="0">
              <a:buNone/>
            </a:pPr>
            <a:endParaRPr lang="nl-NL" dirty="0">
              <a:solidFill>
                <a:schemeClr val="bg1"/>
              </a:solidFill>
            </a:endParaRPr>
          </a:p>
          <a:p>
            <a:pPr marL="0" indent="0">
              <a:buNone/>
            </a:pPr>
            <a:endParaRPr lang="nl-NL" dirty="0">
              <a:solidFill>
                <a:schemeClr val="bg1"/>
              </a:solidFill>
            </a:endParaRPr>
          </a:p>
          <a:p>
            <a:pPr marL="0" indent="0">
              <a:buNone/>
            </a:pPr>
            <a:endParaRPr lang="nl-NL" dirty="0">
              <a:solidFill>
                <a:schemeClr val="bg1"/>
              </a:solidFill>
            </a:endParaRPr>
          </a:p>
        </p:txBody>
      </p:sp>
    </p:spTree>
    <p:extLst>
      <p:ext uri="{BB962C8B-B14F-4D97-AF65-F5344CB8AC3E}">
        <p14:creationId xmlns:p14="http://schemas.microsoft.com/office/powerpoint/2010/main" val="42581478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4" name="A79E7363-DD67-4C14-A4E1-1EB9F060C214" descr="3FBCDB05-B3D7-4D37-A458-DE60E9A1E237@home">
            <a:extLst>
              <a:ext uri="{FF2B5EF4-FFF2-40B4-BE49-F238E27FC236}">
                <a16:creationId xmlns:a16="http://schemas.microsoft.com/office/drawing/2014/main" id="{0DD49EFD-D2BA-4444-8381-E7F0B1A4DDD1}"/>
              </a:ext>
            </a:extLst>
          </p:cNvPr>
          <p:cNvPicPr>
            <a:picLocks noChangeAspect="1" noChangeArrowheads="1"/>
          </p:cNvPicPr>
          <p:nvPr/>
        </p:nvPicPr>
        <p:blipFill>
          <a:blip r:embed="rId2">
            <a:alphaModFix amt="65000"/>
            <a:extLst>
              <a:ext uri="{28A0092B-C50C-407E-A947-70E740481C1C}">
                <a14:useLocalDpi xmlns:a14="http://schemas.microsoft.com/office/drawing/2010/main" val="0"/>
              </a:ext>
            </a:extLst>
          </a:blip>
          <a:srcRect/>
          <a:stretch>
            <a:fillRect/>
          </a:stretch>
        </p:blipFill>
        <p:spPr bwMode="auto">
          <a:xfrm>
            <a:off x="108000" y="115200"/>
            <a:ext cx="864097" cy="1296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Ondertitel 2"/>
          <p:cNvSpPr>
            <a:spLocks noGrp="1"/>
          </p:cNvSpPr>
          <p:nvPr>
            <p:ph type="subTitle" idx="1"/>
          </p:nvPr>
        </p:nvSpPr>
        <p:spPr>
          <a:xfrm>
            <a:off x="107504" y="116632"/>
            <a:ext cx="8905603" cy="6741368"/>
          </a:xfrm>
        </p:spPr>
        <p:txBody>
          <a:bodyPr>
            <a:noAutofit/>
          </a:bodyPr>
          <a:lstStyle/>
          <a:p>
            <a:pPr lvl="0" algn="l">
              <a:spcBef>
                <a:spcPts val="0"/>
              </a:spcBef>
            </a:pPr>
            <a:r>
              <a:rPr lang="nl-NL" sz="2800"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nl-NL" sz="2800" b="1" dirty="0">
                <a:solidFill>
                  <a:schemeClr val="tx2"/>
                </a:solidFill>
                <a:latin typeface="Tahoma" panose="020B0604030504040204" pitchFamily="34" charset="0"/>
                <a:ea typeface="Tahoma" panose="020B0604030504040204" pitchFamily="34" charset="0"/>
                <a:cs typeface="Tahoma" panose="020B0604030504040204" pitchFamily="34" charset="0"/>
              </a:rPr>
              <a:t>DL III/IV.13</a:t>
            </a:r>
          </a:p>
          <a:p>
            <a:pPr lvl="0" algn="l">
              <a:spcBef>
                <a:spcPts val="0"/>
              </a:spcBef>
            </a:pPr>
            <a:endParaRPr lang="nl-NL" sz="2800" b="1" dirty="0">
              <a:solidFill>
                <a:schemeClr val="tx2"/>
              </a:solidFill>
              <a:latin typeface="Tahoma" panose="020B0604030504040204" pitchFamily="34" charset="0"/>
              <a:ea typeface="Tahoma" panose="020B0604030504040204" pitchFamily="34" charset="0"/>
              <a:cs typeface="Tahoma" panose="020B0604030504040204" pitchFamily="34" charset="0"/>
            </a:endParaRPr>
          </a:p>
          <a:p>
            <a:pPr algn="just">
              <a:spcBef>
                <a:spcPts val="0"/>
              </a:spcBef>
            </a:pPr>
            <a:r>
              <a:rPr lang="nl-NL" sz="2800" dirty="0">
                <a:solidFill>
                  <a:schemeClr val="bg1"/>
                </a:solidFill>
                <a:latin typeface="Tahoma" panose="020B0604030504040204" pitchFamily="34" charset="0"/>
                <a:ea typeface="Tahoma" panose="020B0604030504040204" pitchFamily="34" charset="0"/>
                <a:cs typeface="Tahoma" panose="020B0604030504040204" pitchFamily="34" charset="0"/>
              </a:rPr>
              <a:t>De wijze waarop God deze wedergeboorte bewerkt, kunnen de gelovigen in dit leven niet volkomen begrijpen. Ondertussen vinden ze daarin rust, dat ze weten en voelen dat zij door deze genade van God van harte geloven en hun Zaligmaker liefhebben.</a:t>
            </a:r>
          </a:p>
        </p:txBody>
      </p:sp>
    </p:spTree>
    <p:extLst>
      <p:ext uri="{BB962C8B-B14F-4D97-AF65-F5344CB8AC3E}">
        <p14:creationId xmlns:p14="http://schemas.microsoft.com/office/powerpoint/2010/main" val="20434520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Ondertitel 2"/>
          <p:cNvSpPr>
            <a:spLocks noGrp="1"/>
          </p:cNvSpPr>
          <p:nvPr>
            <p:ph type="subTitle" idx="1"/>
          </p:nvPr>
        </p:nvSpPr>
        <p:spPr>
          <a:xfrm>
            <a:off x="137160" y="984613"/>
            <a:ext cx="8905603" cy="4878977"/>
          </a:xfrm>
        </p:spPr>
        <p:txBody>
          <a:bodyPr/>
          <a:lstStyle/>
          <a:p>
            <a:endParaRPr lang="nl-NL" dirty="0"/>
          </a:p>
        </p:txBody>
      </p:sp>
    </p:spTree>
    <p:extLst>
      <p:ext uri="{BB962C8B-B14F-4D97-AF65-F5344CB8AC3E}">
        <p14:creationId xmlns:p14="http://schemas.microsoft.com/office/powerpoint/2010/main" val="19099558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Ondertitel 2"/>
          <p:cNvSpPr>
            <a:spLocks noGrp="1"/>
          </p:cNvSpPr>
          <p:nvPr>
            <p:ph type="subTitle" idx="1"/>
          </p:nvPr>
        </p:nvSpPr>
        <p:spPr>
          <a:xfrm>
            <a:off x="107504" y="116632"/>
            <a:ext cx="8905603" cy="6741368"/>
          </a:xfrm>
        </p:spPr>
        <p:txBody>
          <a:bodyPr>
            <a:noAutofit/>
          </a:bodyPr>
          <a:lstStyle/>
          <a:p>
            <a:pPr lvl="0" algn="l">
              <a:spcBef>
                <a:spcPts val="0"/>
              </a:spcBef>
            </a:pPr>
            <a:r>
              <a:rPr lang="nl-NL" sz="2800"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nl-NL" sz="2800" b="1" dirty="0">
                <a:solidFill>
                  <a:schemeClr val="tx2"/>
                </a:solidFill>
                <a:latin typeface="Tahoma" panose="020B0604030504040204" pitchFamily="34" charset="0"/>
                <a:ea typeface="Tahoma" panose="020B0604030504040204" pitchFamily="34" charset="0"/>
                <a:cs typeface="Tahoma" panose="020B0604030504040204" pitchFamily="34" charset="0"/>
              </a:rPr>
              <a:t>Jer. 9:23</a:t>
            </a:r>
          </a:p>
          <a:p>
            <a:pPr lvl="0" algn="l">
              <a:spcBef>
                <a:spcPts val="0"/>
              </a:spcBef>
            </a:pPr>
            <a:endParaRPr lang="nl-NL" sz="2800" b="1" dirty="0">
              <a:solidFill>
                <a:schemeClr val="tx2"/>
              </a:solidFill>
              <a:latin typeface="Tahoma" panose="020B0604030504040204" pitchFamily="34" charset="0"/>
              <a:ea typeface="Tahoma" panose="020B0604030504040204" pitchFamily="34" charset="0"/>
              <a:cs typeface="Tahoma" panose="020B0604030504040204" pitchFamily="34" charset="0"/>
            </a:endParaRPr>
          </a:p>
          <a:p>
            <a:pPr algn="just">
              <a:spcBef>
                <a:spcPts val="0"/>
              </a:spcBef>
            </a:pPr>
            <a:r>
              <a:rPr lang="nl-NL" sz="2800" dirty="0">
                <a:solidFill>
                  <a:schemeClr val="bg1"/>
                </a:solidFill>
                <a:latin typeface="Tahoma" panose="020B0604030504040204" pitchFamily="34" charset="0"/>
                <a:ea typeface="Tahoma" panose="020B0604030504040204" pitchFamily="34" charset="0"/>
                <a:cs typeface="Tahoma" panose="020B0604030504040204" pitchFamily="34" charset="0"/>
              </a:rPr>
              <a:t>Wil iemand zich op iets beroemen,</a:t>
            </a:r>
          </a:p>
          <a:p>
            <a:pPr algn="just">
              <a:spcBef>
                <a:spcPts val="0"/>
              </a:spcBef>
            </a:pPr>
            <a:r>
              <a:rPr lang="nl-NL" sz="2800" dirty="0">
                <a:solidFill>
                  <a:schemeClr val="bg1"/>
                </a:solidFill>
                <a:latin typeface="Tahoma" panose="020B0604030504040204" pitchFamily="34" charset="0"/>
                <a:ea typeface="Tahoma" panose="020B0604030504040204" pitchFamily="34" charset="0"/>
                <a:cs typeface="Tahoma" panose="020B0604030504040204" pitchFamily="34" charset="0"/>
              </a:rPr>
              <a:t> laat hij zich erop beroemen dat hij mij kent,</a:t>
            </a:r>
          </a:p>
          <a:p>
            <a:pPr algn="just">
              <a:spcBef>
                <a:spcPts val="0"/>
              </a:spcBef>
            </a:pPr>
            <a:r>
              <a:rPr lang="nl-NL" sz="2800" dirty="0">
                <a:solidFill>
                  <a:schemeClr val="bg1"/>
                </a:solidFill>
                <a:latin typeface="Tahoma" panose="020B0604030504040204" pitchFamily="34" charset="0"/>
                <a:ea typeface="Tahoma" panose="020B0604030504040204" pitchFamily="34" charset="0"/>
                <a:cs typeface="Tahoma" panose="020B0604030504040204" pitchFamily="34" charset="0"/>
              </a:rPr>
              <a:t>inziet dat ik, de HEER, dit land liefde schenk, </a:t>
            </a:r>
          </a:p>
          <a:p>
            <a:pPr algn="just">
              <a:spcBef>
                <a:spcPts val="0"/>
              </a:spcBef>
            </a:pPr>
            <a:r>
              <a:rPr lang="nl-NL" sz="2800" dirty="0">
                <a:solidFill>
                  <a:schemeClr val="bg1"/>
                </a:solidFill>
                <a:latin typeface="Tahoma" panose="020B0604030504040204" pitchFamily="34" charset="0"/>
                <a:ea typeface="Tahoma" panose="020B0604030504040204" pitchFamily="34" charset="0"/>
                <a:cs typeface="Tahoma" panose="020B0604030504040204" pitchFamily="34" charset="0"/>
              </a:rPr>
              <a:t>rechtvaardigheid en recht, </a:t>
            </a:r>
          </a:p>
          <a:p>
            <a:pPr algn="just">
              <a:spcBef>
                <a:spcPts val="0"/>
              </a:spcBef>
            </a:pPr>
            <a:r>
              <a:rPr lang="nl-NL" sz="2800" dirty="0">
                <a:solidFill>
                  <a:schemeClr val="bg1"/>
                </a:solidFill>
                <a:latin typeface="Tahoma" panose="020B0604030504040204" pitchFamily="34" charset="0"/>
                <a:ea typeface="Tahoma" panose="020B0604030504040204" pitchFamily="34" charset="0"/>
                <a:cs typeface="Tahoma" panose="020B0604030504040204" pitchFamily="34" charset="0"/>
              </a:rPr>
              <a:t>want daar schep ik behagen in  </a:t>
            </a:r>
          </a:p>
          <a:p>
            <a:pPr algn="just">
              <a:spcBef>
                <a:spcPts val="0"/>
              </a:spcBef>
            </a:pPr>
            <a:r>
              <a:rPr lang="nl-NL" sz="2800" dirty="0">
                <a:solidFill>
                  <a:schemeClr val="bg1"/>
                </a:solidFill>
                <a:latin typeface="Tahoma" panose="020B0604030504040204" pitchFamily="34" charset="0"/>
                <a:ea typeface="Tahoma" panose="020B0604030504040204" pitchFamily="34" charset="0"/>
                <a:cs typeface="Tahoma" panose="020B0604030504040204" pitchFamily="34" charset="0"/>
              </a:rPr>
              <a:t>– spreekt de HEER.</a:t>
            </a:r>
          </a:p>
        </p:txBody>
      </p:sp>
    </p:spTree>
    <p:extLst>
      <p:ext uri="{BB962C8B-B14F-4D97-AF65-F5344CB8AC3E}">
        <p14:creationId xmlns:p14="http://schemas.microsoft.com/office/powerpoint/2010/main" val="702726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026" name="3770A25A-C7D6-4315-98EB-42BF628B3537" descr="E2D4A914-598C-4D46-AEBE-D8FCA8D45691@hom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243" y="0"/>
            <a:ext cx="5989321"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A79E7363-DD67-4C14-A4E1-1EB9F060C214" descr="3FBCDB05-B3D7-4D37-A458-DE60E9A1E237@hom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32078" y="908719"/>
            <a:ext cx="3196642" cy="479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3976828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4" name="A79E7363-DD67-4C14-A4E1-1EB9F060C214" descr="3FBCDB05-B3D7-4D37-A458-DE60E9A1E237@home">
            <a:extLst>
              <a:ext uri="{FF2B5EF4-FFF2-40B4-BE49-F238E27FC236}">
                <a16:creationId xmlns:a16="http://schemas.microsoft.com/office/drawing/2014/main" id="{0DD49EFD-D2BA-4444-8381-E7F0B1A4DDD1}"/>
              </a:ext>
            </a:extLst>
          </p:cNvPr>
          <p:cNvPicPr>
            <a:picLocks noChangeAspect="1" noChangeArrowheads="1"/>
          </p:cNvPicPr>
          <p:nvPr/>
        </p:nvPicPr>
        <p:blipFill>
          <a:blip r:embed="rId2">
            <a:alphaModFix amt="65000"/>
            <a:extLst>
              <a:ext uri="{28A0092B-C50C-407E-A947-70E740481C1C}">
                <a14:useLocalDpi xmlns:a14="http://schemas.microsoft.com/office/drawing/2010/main" val="0"/>
              </a:ext>
            </a:extLst>
          </a:blip>
          <a:srcRect/>
          <a:stretch>
            <a:fillRect/>
          </a:stretch>
        </p:blipFill>
        <p:spPr bwMode="auto">
          <a:xfrm>
            <a:off x="108000" y="115200"/>
            <a:ext cx="864097" cy="1296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Ondertitel 2"/>
          <p:cNvSpPr>
            <a:spLocks noGrp="1"/>
          </p:cNvSpPr>
          <p:nvPr>
            <p:ph type="subTitle" idx="1"/>
          </p:nvPr>
        </p:nvSpPr>
        <p:spPr>
          <a:xfrm>
            <a:off x="107504" y="116632"/>
            <a:ext cx="8905603" cy="6741368"/>
          </a:xfrm>
        </p:spPr>
        <p:txBody>
          <a:bodyPr>
            <a:noAutofit/>
          </a:bodyPr>
          <a:lstStyle/>
          <a:p>
            <a:pPr lvl="0" algn="l">
              <a:spcBef>
                <a:spcPts val="0"/>
              </a:spcBef>
            </a:pPr>
            <a:r>
              <a:rPr lang="nl-NL" sz="2800"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nl-NL" sz="2800" b="1" dirty="0">
                <a:solidFill>
                  <a:schemeClr val="tx2"/>
                </a:solidFill>
                <a:latin typeface="Tahoma" panose="020B0604030504040204" pitchFamily="34" charset="0"/>
                <a:ea typeface="Tahoma" panose="020B0604030504040204" pitchFamily="34" charset="0"/>
                <a:cs typeface="Tahoma" panose="020B0604030504040204" pitchFamily="34" charset="0"/>
              </a:rPr>
              <a:t>DL III/IV.10</a:t>
            </a:r>
          </a:p>
          <a:p>
            <a:pPr lvl="0" algn="l">
              <a:spcBef>
                <a:spcPts val="0"/>
              </a:spcBef>
            </a:pPr>
            <a:endParaRPr lang="nl-NL" sz="2800" b="1" dirty="0">
              <a:solidFill>
                <a:schemeClr val="tx2"/>
              </a:solidFill>
              <a:latin typeface="Tahoma" panose="020B0604030504040204" pitchFamily="34" charset="0"/>
              <a:ea typeface="Tahoma" panose="020B0604030504040204" pitchFamily="34" charset="0"/>
              <a:cs typeface="Tahoma" panose="020B0604030504040204" pitchFamily="34" charset="0"/>
            </a:endParaRPr>
          </a:p>
          <a:p>
            <a:pPr algn="just">
              <a:spcBef>
                <a:spcPts val="0"/>
              </a:spcBef>
            </a:pPr>
            <a:r>
              <a:rPr lang="nl-NL" sz="2800" dirty="0">
                <a:solidFill>
                  <a:schemeClr val="bg1"/>
                </a:solidFill>
                <a:latin typeface="Tahoma" panose="020B0604030504040204" pitchFamily="34" charset="0"/>
                <a:ea typeface="Tahoma" panose="020B0604030504040204" pitchFamily="34" charset="0"/>
                <a:cs typeface="Tahoma" panose="020B0604030504040204" pitchFamily="34" charset="0"/>
              </a:rPr>
              <a:t>Dat mensen, die door de bediening van het Evangelie geroepen zijn, wel komen en bekeerd worden, moet men niet aan henzelf toeschrijven.</a:t>
            </a:r>
          </a:p>
          <a:p>
            <a:pPr algn="just">
              <a:spcBef>
                <a:spcPts val="0"/>
              </a:spcBef>
            </a:pPr>
            <a:r>
              <a:rPr lang="nl-NL" sz="2800" dirty="0">
                <a:solidFill>
                  <a:schemeClr val="bg1"/>
                </a:solidFill>
                <a:latin typeface="Tahoma" panose="020B0604030504040204" pitchFamily="34" charset="0"/>
                <a:ea typeface="Tahoma" panose="020B0604030504040204" pitchFamily="34" charset="0"/>
                <a:cs typeface="Tahoma" panose="020B0604030504040204" pitchFamily="34" charset="0"/>
              </a:rPr>
              <a:t>(parafrase) Alsof ze voldoende vrije wil zouden hebben, om te zelf te geloven en bekeerd te worden.</a:t>
            </a:r>
          </a:p>
          <a:p>
            <a:pPr algn="just">
              <a:spcBef>
                <a:spcPts val="0"/>
              </a:spcBef>
            </a:pPr>
            <a:endParaRPr lang="nl-NL" sz="28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algn="just">
              <a:spcBef>
                <a:spcPts val="0"/>
              </a:spcBef>
            </a:pPr>
            <a:r>
              <a:rPr lang="nl-NL" sz="2800" dirty="0">
                <a:solidFill>
                  <a:schemeClr val="bg1"/>
                </a:solidFill>
                <a:latin typeface="Tahoma" panose="020B0604030504040204" pitchFamily="34" charset="0"/>
                <a:ea typeface="Tahoma" panose="020B0604030504040204" pitchFamily="34" charset="0"/>
                <a:cs typeface="Tahoma" panose="020B0604030504040204" pitchFamily="34" charset="0"/>
              </a:rPr>
              <a:t>Men moet dit alleen aan God toeschrijven. Zoals hij de zijnen van eeuwigheid in Christus heeft uitverkoren, zo roept Hij hen ook in de tijd krachtdadig en schenkt hun geloof en bekering. En als Hij hen verlost heeft uit de macht van de duisternis, dan brengt Hij hen over in het rijk van zijn Zoon. (...)</a:t>
            </a:r>
          </a:p>
        </p:txBody>
      </p:sp>
    </p:spTree>
    <p:extLst>
      <p:ext uri="{BB962C8B-B14F-4D97-AF65-F5344CB8AC3E}">
        <p14:creationId xmlns:p14="http://schemas.microsoft.com/office/powerpoint/2010/main" val="24582440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4" name="A79E7363-DD67-4C14-A4E1-1EB9F060C214" descr="3FBCDB05-B3D7-4D37-A458-DE60E9A1E237@home">
            <a:extLst>
              <a:ext uri="{FF2B5EF4-FFF2-40B4-BE49-F238E27FC236}">
                <a16:creationId xmlns:a16="http://schemas.microsoft.com/office/drawing/2014/main" id="{0DD49EFD-D2BA-4444-8381-E7F0B1A4DDD1}"/>
              </a:ext>
            </a:extLst>
          </p:cNvPr>
          <p:cNvPicPr>
            <a:picLocks noChangeAspect="1" noChangeArrowheads="1"/>
          </p:cNvPicPr>
          <p:nvPr/>
        </p:nvPicPr>
        <p:blipFill>
          <a:blip r:embed="rId2">
            <a:alphaModFix amt="65000"/>
            <a:extLst>
              <a:ext uri="{28A0092B-C50C-407E-A947-70E740481C1C}">
                <a14:useLocalDpi xmlns:a14="http://schemas.microsoft.com/office/drawing/2010/main" val="0"/>
              </a:ext>
            </a:extLst>
          </a:blip>
          <a:srcRect/>
          <a:stretch>
            <a:fillRect/>
          </a:stretch>
        </p:blipFill>
        <p:spPr bwMode="auto">
          <a:xfrm>
            <a:off x="108000" y="115200"/>
            <a:ext cx="864097" cy="1296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Ondertitel 2"/>
          <p:cNvSpPr>
            <a:spLocks noGrp="1"/>
          </p:cNvSpPr>
          <p:nvPr>
            <p:ph type="subTitle" idx="1"/>
          </p:nvPr>
        </p:nvSpPr>
        <p:spPr>
          <a:xfrm>
            <a:off x="107504" y="116632"/>
            <a:ext cx="8905603" cy="6741368"/>
          </a:xfrm>
        </p:spPr>
        <p:txBody>
          <a:bodyPr>
            <a:noAutofit/>
          </a:bodyPr>
          <a:lstStyle/>
          <a:p>
            <a:pPr lvl="0" algn="l">
              <a:spcBef>
                <a:spcPts val="0"/>
              </a:spcBef>
            </a:pPr>
            <a:r>
              <a:rPr lang="nl-NL" sz="2800"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nl-NL" sz="2800" b="1" dirty="0">
                <a:solidFill>
                  <a:schemeClr val="tx2"/>
                </a:solidFill>
                <a:latin typeface="Tahoma" panose="020B0604030504040204" pitchFamily="34" charset="0"/>
                <a:ea typeface="Tahoma" panose="020B0604030504040204" pitchFamily="34" charset="0"/>
                <a:cs typeface="Tahoma" panose="020B0604030504040204" pitchFamily="34" charset="0"/>
              </a:rPr>
              <a:t>DL III/IV.11</a:t>
            </a:r>
          </a:p>
          <a:p>
            <a:pPr lvl="0" algn="l">
              <a:spcBef>
                <a:spcPts val="0"/>
              </a:spcBef>
            </a:pPr>
            <a:endParaRPr lang="nl-NL" sz="2800" b="1" dirty="0">
              <a:solidFill>
                <a:schemeClr val="tx2"/>
              </a:solidFill>
              <a:latin typeface="Tahoma" panose="020B0604030504040204" pitchFamily="34" charset="0"/>
              <a:ea typeface="Tahoma" panose="020B0604030504040204" pitchFamily="34" charset="0"/>
              <a:cs typeface="Tahoma" panose="020B0604030504040204" pitchFamily="34" charset="0"/>
            </a:endParaRPr>
          </a:p>
          <a:p>
            <a:pPr algn="just">
              <a:spcBef>
                <a:spcPts val="0"/>
              </a:spcBef>
            </a:pPr>
            <a:r>
              <a:rPr lang="nl-NL" sz="2800" dirty="0">
                <a:solidFill>
                  <a:schemeClr val="bg1"/>
                </a:solidFill>
                <a:latin typeface="Tahoma" panose="020B0604030504040204" pitchFamily="34" charset="0"/>
                <a:ea typeface="Tahoma" panose="020B0604030504040204" pitchFamily="34" charset="0"/>
                <a:cs typeface="Tahoma" panose="020B0604030504040204" pitchFamily="34" charset="0"/>
              </a:rPr>
              <a:t>... maar dan dringt Hij ook door tot in het binnenste van hun hart met de krachtige werking van de Geest, die hen wedergeboren doet worden.</a:t>
            </a:r>
          </a:p>
          <a:p>
            <a:pPr algn="just">
              <a:spcBef>
                <a:spcPts val="0"/>
              </a:spcBef>
            </a:pPr>
            <a:endParaRPr lang="nl-NL" sz="2800"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2636432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4" name="A79E7363-DD67-4C14-A4E1-1EB9F060C214" descr="3FBCDB05-B3D7-4D37-A458-DE60E9A1E237@home">
            <a:extLst>
              <a:ext uri="{FF2B5EF4-FFF2-40B4-BE49-F238E27FC236}">
                <a16:creationId xmlns:a16="http://schemas.microsoft.com/office/drawing/2014/main" id="{0DD49EFD-D2BA-4444-8381-E7F0B1A4DDD1}"/>
              </a:ext>
            </a:extLst>
          </p:cNvPr>
          <p:cNvPicPr>
            <a:picLocks noChangeAspect="1" noChangeArrowheads="1"/>
          </p:cNvPicPr>
          <p:nvPr/>
        </p:nvPicPr>
        <p:blipFill>
          <a:blip r:embed="rId2">
            <a:alphaModFix amt="65000"/>
            <a:extLst>
              <a:ext uri="{28A0092B-C50C-407E-A947-70E740481C1C}">
                <a14:useLocalDpi xmlns:a14="http://schemas.microsoft.com/office/drawing/2010/main" val="0"/>
              </a:ext>
            </a:extLst>
          </a:blip>
          <a:srcRect/>
          <a:stretch>
            <a:fillRect/>
          </a:stretch>
        </p:blipFill>
        <p:spPr bwMode="auto">
          <a:xfrm>
            <a:off x="108000" y="115200"/>
            <a:ext cx="864097" cy="1296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Ondertitel 2"/>
          <p:cNvSpPr>
            <a:spLocks noGrp="1"/>
          </p:cNvSpPr>
          <p:nvPr>
            <p:ph type="subTitle" idx="1"/>
          </p:nvPr>
        </p:nvSpPr>
        <p:spPr>
          <a:xfrm>
            <a:off x="107504" y="116632"/>
            <a:ext cx="8905603" cy="6741368"/>
          </a:xfrm>
        </p:spPr>
        <p:txBody>
          <a:bodyPr>
            <a:noAutofit/>
          </a:bodyPr>
          <a:lstStyle/>
          <a:p>
            <a:pPr lvl="0" algn="l">
              <a:spcBef>
                <a:spcPts val="0"/>
              </a:spcBef>
            </a:pPr>
            <a:r>
              <a:rPr lang="nl-NL" sz="2800"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nl-NL" sz="2800" b="1" dirty="0">
                <a:solidFill>
                  <a:schemeClr val="tx2"/>
                </a:solidFill>
                <a:latin typeface="Tahoma" panose="020B0604030504040204" pitchFamily="34" charset="0"/>
                <a:ea typeface="Tahoma" panose="020B0604030504040204" pitchFamily="34" charset="0"/>
                <a:cs typeface="Tahoma" panose="020B0604030504040204" pitchFamily="34" charset="0"/>
              </a:rPr>
              <a:t>DL III/IV.11</a:t>
            </a:r>
          </a:p>
          <a:p>
            <a:pPr lvl="0" algn="l">
              <a:spcBef>
                <a:spcPts val="0"/>
              </a:spcBef>
            </a:pPr>
            <a:endParaRPr lang="nl-NL" sz="2800" b="1" dirty="0">
              <a:solidFill>
                <a:schemeClr val="tx2"/>
              </a:solidFill>
              <a:latin typeface="Tahoma" panose="020B0604030504040204" pitchFamily="34" charset="0"/>
              <a:ea typeface="Tahoma" panose="020B0604030504040204" pitchFamily="34" charset="0"/>
              <a:cs typeface="Tahoma" panose="020B0604030504040204" pitchFamily="34" charset="0"/>
            </a:endParaRPr>
          </a:p>
          <a:p>
            <a:pPr algn="just">
              <a:spcBef>
                <a:spcPts val="0"/>
              </a:spcBef>
            </a:pPr>
            <a:r>
              <a:rPr lang="nl-NL" sz="2800" dirty="0">
                <a:solidFill>
                  <a:schemeClr val="bg1"/>
                </a:solidFill>
                <a:latin typeface="Tahoma" panose="020B0604030504040204" pitchFamily="34" charset="0"/>
                <a:ea typeface="Tahoma" panose="020B0604030504040204" pitchFamily="34" charset="0"/>
                <a:cs typeface="Tahoma" panose="020B0604030504040204" pitchFamily="34" charset="0"/>
              </a:rPr>
              <a:t>... maar dan dringt Hij ook door tot in het binnenste van hun hart met de krachtige werking van de Geest, die hen wedergeboren doet worden.</a:t>
            </a:r>
          </a:p>
          <a:p>
            <a:pPr algn="just">
              <a:spcBef>
                <a:spcPts val="0"/>
              </a:spcBef>
            </a:pPr>
            <a:endParaRPr lang="nl-NL" sz="28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algn="just">
              <a:spcBef>
                <a:spcPts val="0"/>
              </a:spcBef>
            </a:pPr>
            <a:r>
              <a:rPr lang="nl-NL" sz="2800" dirty="0">
                <a:solidFill>
                  <a:schemeClr val="bg1"/>
                </a:solidFill>
                <a:latin typeface="Tahoma" panose="020B0604030504040204" pitchFamily="34" charset="0"/>
                <a:ea typeface="Tahoma" panose="020B0604030504040204" pitchFamily="34" charset="0"/>
                <a:cs typeface="Tahoma" panose="020B0604030504040204" pitchFamily="34" charset="0"/>
              </a:rPr>
              <a:t>Hij opent hun gesloten hart, maakt hun harde hart zacht en besnijdt hun onbesneden hart. Hij giet in hun wil nieuwe hoedanigheden en maakt dat deze van dood levend wordt, van verkeerd: goed, van onwillig: gewillig, en van ongehoorzaam: gehoorzaam. Hij beweegt en sterkt die wil zo, dat hij als een goede boom vruchten van goede werken kan voortbrengen.</a:t>
            </a:r>
          </a:p>
        </p:txBody>
      </p:sp>
    </p:spTree>
    <p:extLst>
      <p:ext uri="{BB962C8B-B14F-4D97-AF65-F5344CB8AC3E}">
        <p14:creationId xmlns:p14="http://schemas.microsoft.com/office/powerpoint/2010/main" val="42372765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4" name="A79E7363-DD67-4C14-A4E1-1EB9F060C214" descr="3FBCDB05-B3D7-4D37-A458-DE60E9A1E237@home">
            <a:extLst>
              <a:ext uri="{FF2B5EF4-FFF2-40B4-BE49-F238E27FC236}">
                <a16:creationId xmlns:a16="http://schemas.microsoft.com/office/drawing/2014/main" id="{0DD49EFD-D2BA-4444-8381-E7F0B1A4DDD1}"/>
              </a:ext>
            </a:extLst>
          </p:cNvPr>
          <p:cNvPicPr>
            <a:picLocks noChangeAspect="1" noChangeArrowheads="1"/>
          </p:cNvPicPr>
          <p:nvPr/>
        </p:nvPicPr>
        <p:blipFill>
          <a:blip r:embed="rId2">
            <a:alphaModFix amt="65000"/>
            <a:extLst>
              <a:ext uri="{28A0092B-C50C-407E-A947-70E740481C1C}">
                <a14:useLocalDpi xmlns:a14="http://schemas.microsoft.com/office/drawing/2010/main" val="0"/>
              </a:ext>
            </a:extLst>
          </a:blip>
          <a:srcRect/>
          <a:stretch>
            <a:fillRect/>
          </a:stretch>
        </p:blipFill>
        <p:spPr bwMode="auto">
          <a:xfrm>
            <a:off x="108000" y="115200"/>
            <a:ext cx="864097" cy="1296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Ondertitel 2"/>
          <p:cNvSpPr>
            <a:spLocks noGrp="1"/>
          </p:cNvSpPr>
          <p:nvPr>
            <p:ph type="subTitle" idx="1"/>
          </p:nvPr>
        </p:nvSpPr>
        <p:spPr>
          <a:xfrm>
            <a:off x="107504" y="116632"/>
            <a:ext cx="8905603" cy="6741368"/>
          </a:xfrm>
        </p:spPr>
        <p:txBody>
          <a:bodyPr>
            <a:noAutofit/>
          </a:bodyPr>
          <a:lstStyle/>
          <a:p>
            <a:pPr lvl="0" algn="l">
              <a:spcBef>
                <a:spcPts val="0"/>
              </a:spcBef>
            </a:pPr>
            <a:r>
              <a:rPr lang="nl-NL" sz="2800"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nl-NL" sz="2800" b="1" dirty="0">
                <a:solidFill>
                  <a:schemeClr val="tx2"/>
                </a:solidFill>
                <a:latin typeface="Tahoma" panose="020B0604030504040204" pitchFamily="34" charset="0"/>
                <a:ea typeface="Tahoma" panose="020B0604030504040204" pitchFamily="34" charset="0"/>
                <a:cs typeface="Tahoma" panose="020B0604030504040204" pitchFamily="34" charset="0"/>
              </a:rPr>
              <a:t>DL III/IV.12</a:t>
            </a:r>
          </a:p>
          <a:p>
            <a:pPr lvl="0" algn="l">
              <a:spcBef>
                <a:spcPts val="0"/>
              </a:spcBef>
            </a:pPr>
            <a:endParaRPr lang="nl-NL" sz="2800" b="1" dirty="0">
              <a:solidFill>
                <a:schemeClr val="tx2"/>
              </a:solidFill>
              <a:latin typeface="Tahoma" panose="020B0604030504040204" pitchFamily="34" charset="0"/>
              <a:ea typeface="Tahoma" panose="020B0604030504040204" pitchFamily="34" charset="0"/>
              <a:cs typeface="Tahoma" panose="020B0604030504040204" pitchFamily="34" charset="0"/>
            </a:endParaRPr>
          </a:p>
          <a:p>
            <a:pPr algn="just">
              <a:spcBef>
                <a:spcPts val="0"/>
              </a:spcBef>
            </a:pPr>
            <a:r>
              <a:rPr lang="nl-NL" sz="2800" dirty="0">
                <a:solidFill>
                  <a:schemeClr val="bg1"/>
                </a:solidFill>
                <a:latin typeface="Tahoma" panose="020B0604030504040204" pitchFamily="34" charset="0"/>
                <a:ea typeface="Tahoma" panose="020B0604030504040204" pitchFamily="34" charset="0"/>
                <a:cs typeface="Tahoma" panose="020B0604030504040204" pitchFamily="34" charset="0"/>
              </a:rPr>
              <a:t>Dit is die wedergeboorte, die vernieuwing, nieuwe schepping, opwekking uit de doden en </a:t>
            </a:r>
            <a:r>
              <a:rPr lang="nl-NL" sz="2800" dirty="0" err="1">
                <a:solidFill>
                  <a:schemeClr val="bg1"/>
                </a:solidFill>
                <a:latin typeface="Tahoma" panose="020B0604030504040204" pitchFamily="34" charset="0"/>
                <a:ea typeface="Tahoma" panose="020B0604030504040204" pitchFamily="34" charset="0"/>
                <a:cs typeface="Tahoma" panose="020B0604030504040204" pitchFamily="34" charset="0"/>
              </a:rPr>
              <a:t>levendmaking</a:t>
            </a:r>
            <a:r>
              <a:rPr lang="nl-NL" sz="2800" dirty="0">
                <a:solidFill>
                  <a:schemeClr val="bg1"/>
                </a:solidFill>
                <a:latin typeface="Tahoma" panose="020B0604030504040204" pitchFamily="34" charset="0"/>
                <a:ea typeface="Tahoma" panose="020B0604030504040204" pitchFamily="34" charset="0"/>
                <a:cs typeface="Tahoma" panose="020B0604030504040204" pitchFamily="34" charset="0"/>
              </a:rPr>
              <a:t>, waarover zo heerlijk in de Schrift gesproken wordt. God werkt die zonder ons, in ons. Ze wordt niet alleen tot stand gebracht door prediking, of door een zacht aandringen…</a:t>
            </a:r>
          </a:p>
        </p:txBody>
      </p:sp>
    </p:spTree>
    <p:extLst>
      <p:ext uri="{BB962C8B-B14F-4D97-AF65-F5344CB8AC3E}">
        <p14:creationId xmlns:p14="http://schemas.microsoft.com/office/powerpoint/2010/main" val="30888018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4" name="A79E7363-DD67-4C14-A4E1-1EB9F060C214" descr="3FBCDB05-B3D7-4D37-A458-DE60E9A1E237@home">
            <a:extLst>
              <a:ext uri="{FF2B5EF4-FFF2-40B4-BE49-F238E27FC236}">
                <a16:creationId xmlns:a16="http://schemas.microsoft.com/office/drawing/2014/main" id="{0DD49EFD-D2BA-4444-8381-E7F0B1A4DDD1}"/>
              </a:ext>
            </a:extLst>
          </p:cNvPr>
          <p:cNvPicPr>
            <a:picLocks noChangeAspect="1" noChangeArrowheads="1"/>
          </p:cNvPicPr>
          <p:nvPr/>
        </p:nvPicPr>
        <p:blipFill>
          <a:blip r:embed="rId2">
            <a:alphaModFix amt="65000"/>
            <a:extLst>
              <a:ext uri="{28A0092B-C50C-407E-A947-70E740481C1C}">
                <a14:useLocalDpi xmlns:a14="http://schemas.microsoft.com/office/drawing/2010/main" val="0"/>
              </a:ext>
            </a:extLst>
          </a:blip>
          <a:srcRect/>
          <a:stretch>
            <a:fillRect/>
          </a:stretch>
        </p:blipFill>
        <p:spPr bwMode="auto">
          <a:xfrm>
            <a:off x="108000" y="115200"/>
            <a:ext cx="864097" cy="1296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Ondertitel 2"/>
          <p:cNvSpPr>
            <a:spLocks noGrp="1"/>
          </p:cNvSpPr>
          <p:nvPr>
            <p:ph type="subTitle" idx="1"/>
          </p:nvPr>
        </p:nvSpPr>
        <p:spPr>
          <a:xfrm>
            <a:off x="107504" y="116632"/>
            <a:ext cx="8905603" cy="6741368"/>
          </a:xfrm>
        </p:spPr>
        <p:txBody>
          <a:bodyPr>
            <a:noAutofit/>
          </a:bodyPr>
          <a:lstStyle/>
          <a:p>
            <a:pPr lvl="0" algn="l">
              <a:spcBef>
                <a:spcPts val="0"/>
              </a:spcBef>
            </a:pPr>
            <a:r>
              <a:rPr lang="nl-NL" sz="2800"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nl-NL" sz="2800" b="1" dirty="0">
                <a:solidFill>
                  <a:schemeClr val="tx2"/>
                </a:solidFill>
                <a:latin typeface="Tahoma" panose="020B0604030504040204" pitchFamily="34" charset="0"/>
                <a:ea typeface="Tahoma" panose="020B0604030504040204" pitchFamily="34" charset="0"/>
                <a:cs typeface="Tahoma" panose="020B0604030504040204" pitchFamily="34" charset="0"/>
              </a:rPr>
              <a:t>DL III/IV.12</a:t>
            </a:r>
          </a:p>
          <a:p>
            <a:pPr lvl="0" algn="l">
              <a:spcBef>
                <a:spcPts val="0"/>
              </a:spcBef>
            </a:pPr>
            <a:endParaRPr lang="nl-NL" sz="2800" b="1" dirty="0">
              <a:solidFill>
                <a:schemeClr val="tx2"/>
              </a:solidFill>
              <a:latin typeface="Tahoma" panose="020B0604030504040204" pitchFamily="34" charset="0"/>
              <a:ea typeface="Tahoma" panose="020B0604030504040204" pitchFamily="34" charset="0"/>
              <a:cs typeface="Tahoma" panose="020B0604030504040204" pitchFamily="34" charset="0"/>
            </a:endParaRPr>
          </a:p>
          <a:p>
            <a:pPr algn="just">
              <a:spcBef>
                <a:spcPts val="0"/>
              </a:spcBef>
            </a:pPr>
            <a:r>
              <a:rPr lang="nl-NL" sz="2800" dirty="0">
                <a:solidFill>
                  <a:schemeClr val="bg1"/>
                </a:solidFill>
                <a:latin typeface="Tahoma" panose="020B0604030504040204" pitchFamily="34" charset="0"/>
                <a:ea typeface="Tahoma" panose="020B0604030504040204" pitchFamily="34" charset="0"/>
                <a:cs typeface="Tahoma" panose="020B0604030504040204" pitchFamily="34" charset="0"/>
              </a:rPr>
              <a:t>Dit is die wedergeboorte, die vernieuwing, nieuwe schepping, opwekking uit de doden en </a:t>
            </a:r>
            <a:r>
              <a:rPr lang="nl-NL" sz="2800" dirty="0" err="1">
                <a:solidFill>
                  <a:schemeClr val="bg1"/>
                </a:solidFill>
                <a:latin typeface="Tahoma" panose="020B0604030504040204" pitchFamily="34" charset="0"/>
                <a:ea typeface="Tahoma" panose="020B0604030504040204" pitchFamily="34" charset="0"/>
                <a:cs typeface="Tahoma" panose="020B0604030504040204" pitchFamily="34" charset="0"/>
              </a:rPr>
              <a:t>levendmaking</a:t>
            </a:r>
            <a:r>
              <a:rPr lang="nl-NL" sz="2800" dirty="0">
                <a:solidFill>
                  <a:schemeClr val="bg1"/>
                </a:solidFill>
                <a:latin typeface="Tahoma" panose="020B0604030504040204" pitchFamily="34" charset="0"/>
                <a:ea typeface="Tahoma" panose="020B0604030504040204" pitchFamily="34" charset="0"/>
                <a:cs typeface="Tahoma" panose="020B0604030504040204" pitchFamily="34" charset="0"/>
              </a:rPr>
              <a:t>, waarover zo heerlijk in de Schrift gesproken wordt. God werkt die zonder ons, in ons. Ze wordt niet alleen tot stand gebracht door prediking, of door een zacht aandringen. Ook is het niet zo dat als God zijn werk in de mens verricht heeft deze dan zelf nog zelf het vermogen heeft om wedergeboren of niet </a:t>
            </a:r>
            <a:r>
              <a:rPr lang="nl-NL" sz="2800" dirty="0" err="1">
                <a:solidFill>
                  <a:schemeClr val="bg1"/>
                </a:solidFill>
                <a:latin typeface="Tahoma" panose="020B0604030504040204" pitchFamily="34" charset="0"/>
                <a:ea typeface="Tahoma" panose="020B0604030504040204" pitchFamily="34" charset="0"/>
                <a:cs typeface="Tahoma" panose="020B0604030504040204" pitchFamily="34" charset="0"/>
              </a:rPr>
              <a:t>weder-geboren</a:t>
            </a:r>
            <a:r>
              <a:rPr lang="nl-NL" sz="2800" dirty="0">
                <a:solidFill>
                  <a:schemeClr val="bg1"/>
                </a:solidFill>
                <a:latin typeface="Tahoma" panose="020B0604030504040204" pitchFamily="34" charset="0"/>
                <a:ea typeface="Tahoma" panose="020B0604030504040204" pitchFamily="34" charset="0"/>
                <a:cs typeface="Tahoma" panose="020B0604030504040204" pitchFamily="34" charset="0"/>
              </a:rPr>
              <a:t> te worden, bekeerd of niet bekeerd te worden.</a:t>
            </a:r>
          </a:p>
        </p:txBody>
      </p:sp>
    </p:spTree>
    <p:extLst>
      <p:ext uri="{BB962C8B-B14F-4D97-AF65-F5344CB8AC3E}">
        <p14:creationId xmlns:p14="http://schemas.microsoft.com/office/powerpoint/2010/main" val="1058649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4" name="A79E7363-DD67-4C14-A4E1-1EB9F060C214" descr="3FBCDB05-B3D7-4D37-A458-DE60E9A1E237@home">
            <a:extLst>
              <a:ext uri="{FF2B5EF4-FFF2-40B4-BE49-F238E27FC236}">
                <a16:creationId xmlns:a16="http://schemas.microsoft.com/office/drawing/2014/main" id="{0DD49EFD-D2BA-4444-8381-E7F0B1A4DDD1}"/>
              </a:ext>
            </a:extLst>
          </p:cNvPr>
          <p:cNvPicPr>
            <a:picLocks noChangeAspect="1" noChangeArrowheads="1"/>
          </p:cNvPicPr>
          <p:nvPr/>
        </p:nvPicPr>
        <p:blipFill>
          <a:blip r:embed="rId2">
            <a:alphaModFix amt="65000"/>
            <a:extLst>
              <a:ext uri="{28A0092B-C50C-407E-A947-70E740481C1C}">
                <a14:useLocalDpi xmlns:a14="http://schemas.microsoft.com/office/drawing/2010/main" val="0"/>
              </a:ext>
            </a:extLst>
          </a:blip>
          <a:srcRect/>
          <a:stretch>
            <a:fillRect/>
          </a:stretch>
        </p:blipFill>
        <p:spPr bwMode="auto">
          <a:xfrm>
            <a:off x="108000" y="115200"/>
            <a:ext cx="864097" cy="1296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Ondertitel 2"/>
          <p:cNvSpPr>
            <a:spLocks noGrp="1"/>
          </p:cNvSpPr>
          <p:nvPr>
            <p:ph type="subTitle" idx="1"/>
          </p:nvPr>
        </p:nvSpPr>
        <p:spPr>
          <a:xfrm>
            <a:off x="107504" y="116632"/>
            <a:ext cx="8905603" cy="6741368"/>
          </a:xfrm>
        </p:spPr>
        <p:txBody>
          <a:bodyPr>
            <a:noAutofit/>
          </a:bodyPr>
          <a:lstStyle/>
          <a:p>
            <a:pPr lvl="0" algn="l">
              <a:spcBef>
                <a:spcPts val="0"/>
              </a:spcBef>
            </a:pPr>
            <a:r>
              <a:rPr lang="nl-NL" sz="2800"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nl-NL" sz="2800" b="1" dirty="0">
                <a:solidFill>
                  <a:schemeClr val="tx2"/>
                </a:solidFill>
                <a:latin typeface="Tahoma" panose="020B0604030504040204" pitchFamily="34" charset="0"/>
                <a:ea typeface="Tahoma" panose="020B0604030504040204" pitchFamily="34" charset="0"/>
                <a:cs typeface="Tahoma" panose="020B0604030504040204" pitchFamily="34" charset="0"/>
              </a:rPr>
              <a:t>DL III/IV.12</a:t>
            </a:r>
          </a:p>
          <a:p>
            <a:pPr lvl="0" algn="l">
              <a:spcBef>
                <a:spcPts val="0"/>
              </a:spcBef>
            </a:pPr>
            <a:endParaRPr lang="nl-NL" sz="2800" b="1" dirty="0">
              <a:solidFill>
                <a:schemeClr val="tx2"/>
              </a:solidFill>
              <a:latin typeface="Tahoma" panose="020B0604030504040204" pitchFamily="34" charset="0"/>
              <a:ea typeface="Tahoma" panose="020B0604030504040204" pitchFamily="34" charset="0"/>
              <a:cs typeface="Tahoma" panose="020B0604030504040204" pitchFamily="34" charset="0"/>
            </a:endParaRPr>
          </a:p>
          <a:p>
            <a:pPr algn="just">
              <a:spcBef>
                <a:spcPts val="0"/>
              </a:spcBef>
            </a:pPr>
            <a:r>
              <a:rPr lang="nl-NL" sz="2800" dirty="0">
                <a:solidFill>
                  <a:schemeClr val="bg1"/>
                </a:solidFill>
                <a:latin typeface="Tahoma" panose="020B0604030504040204" pitchFamily="34" charset="0"/>
                <a:ea typeface="Tahoma" panose="020B0604030504040204" pitchFamily="34" charset="0"/>
                <a:cs typeface="Tahoma" panose="020B0604030504040204" pitchFamily="34" charset="0"/>
              </a:rPr>
              <a:t>Maar deze wedergeboorte is een geheel </a:t>
            </a:r>
            <a:r>
              <a:rPr lang="nl-NL" sz="2800" dirty="0" err="1">
                <a:solidFill>
                  <a:schemeClr val="bg1"/>
                </a:solidFill>
                <a:latin typeface="Tahoma" panose="020B0604030504040204" pitchFamily="34" charset="0"/>
                <a:ea typeface="Tahoma" panose="020B0604030504040204" pitchFamily="34" charset="0"/>
                <a:cs typeface="Tahoma" panose="020B0604030504040204" pitchFamily="34" charset="0"/>
              </a:rPr>
              <a:t>boven-natuurlijke</a:t>
            </a:r>
            <a:r>
              <a:rPr lang="nl-NL" sz="2800" dirty="0">
                <a:solidFill>
                  <a:schemeClr val="bg1"/>
                </a:solidFill>
                <a:latin typeface="Tahoma" panose="020B0604030504040204" pitchFamily="34" charset="0"/>
                <a:ea typeface="Tahoma" panose="020B0604030504040204" pitchFamily="34" charset="0"/>
                <a:cs typeface="Tahoma" panose="020B0604030504040204" pitchFamily="34" charset="0"/>
              </a:rPr>
              <a:t> en zeer krachtige en tegelijk zeer liefdevolle, wonderlijke, verborgen en onuitsprekelijke werking, die in kracht niet minder of geringer is dan de schepping of opwekking uit de doden. Hiervan getuigt de Schrift, die geïnspireerd is door dezelfde God die deze wedergeboorte bewerkt.</a:t>
            </a:r>
          </a:p>
          <a:p>
            <a:pPr algn="just">
              <a:spcBef>
                <a:spcPts val="0"/>
              </a:spcBef>
            </a:pPr>
            <a:r>
              <a:rPr lang="nl-NL" sz="2800" dirty="0">
                <a:solidFill>
                  <a:schemeClr val="bg1"/>
                </a:solidFill>
                <a:latin typeface="Tahoma" panose="020B0604030504040204" pitchFamily="34" charset="0"/>
                <a:ea typeface="Tahoma" panose="020B0604030504040204" pitchFamily="34" charset="0"/>
                <a:cs typeface="Tahoma" panose="020B0604030504040204" pitchFamily="34" charset="0"/>
              </a:rPr>
              <a:t>(…)</a:t>
            </a:r>
          </a:p>
        </p:txBody>
      </p:sp>
    </p:spTree>
    <p:extLst>
      <p:ext uri="{BB962C8B-B14F-4D97-AF65-F5344CB8AC3E}">
        <p14:creationId xmlns:p14="http://schemas.microsoft.com/office/powerpoint/2010/main" val="34033361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4" name="A79E7363-DD67-4C14-A4E1-1EB9F060C214" descr="3FBCDB05-B3D7-4D37-A458-DE60E9A1E237@home">
            <a:extLst>
              <a:ext uri="{FF2B5EF4-FFF2-40B4-BE49-F238E27FC236}">
                <a16:creationId xmlns:a16="http://schemas.microsoft.com/office/drawing/2014/main" id="{0DD49EFD-D2BA-4444-8381-E7F0B1A4DDD1}"/>
              </a:ext>
            </a:extLst>
          </p:cNvPr>
          <p:cNvPicPr>
            <a:picLocks noChangeAspect="1" noChangeArrowheads="1"/>
          </p:cNvPicPr>
          <p:nvPr/>
        </p:nvPicPr>
        <p:blipFill>
          <a:blip r:embed="rId2">
            <a:alphaModFix amt="65000"/>
            <a:extLst>
              <a:ext uri="{28A0092B-C50C-407E-A947-70E740481C1C}">
                <a14:useLocalDpi xmlns:a14="http://schemas.microsoft.com/office/drawing/2010/main" val="0"/>
              </a:ext>
            </a:extLst>
          </a:blip>
          <a:srcRect/>
          <a:stretch>
            <a:fillRect/>
          </a:stretch>
        </p:blipFill>
        <p:spPr bwMode="auto">
          <a:xfrm>
            <a:off x="108000" y="115200"/>
            <a:ext cx="864097" cy="1296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Ondertitel 2"/>
          <p:cNvSpPr>
            <a:spLocks noGrp="1"/>
          </p:cNvSpPr>
          <p:nvPr>
            <p:ph type="subTitle" idx="1"/>
          </p:nvPr>
        </p:nvSpPr>
        <p:spPr>
          <a:xfrm>
            <a:off x="107504" y="116632"/>
            <a:ext cx="8905603" cy="6741368"/>
          </a:xfrm>
        </p:spPr>
        <p:txBody>
          <a:bodyPr>
            <a:noAutofit/>
          </a:bodyPr>
          <a:lstStyle/>
          <a:p>
            <a:pPr lvl="0" algn="l">
              <a:spcBef>
                <a:spcPts val="0"/>
              </a:spcBef>
            </a:pPr>
            <a:r>
              <a:rPr lang="nl-NL" sz="2800"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nl-NL" sz="2800" b="1" dirty="0">
                <a:solidFill>
                  <a:schemeClr val="tx2"/>
                </a:solidFill>
                <a:latin typeface="Tahoma" panose="020B0604030504040204" pitchFamily="34" charset="0"/>
                <a:ea typeface="Tahoma" panose="020B0604030504040204" pitchFamily="34" charset="0"/>
                <a:cs typeface="Tahoma" panose="020B0604030504040204" pitchFamily="34" charset="0"/>
              </a:rPr>
              <a:t>DL III/IV.12</a:t>
            </a:r>
          </a:p>
          <a:p>
            <a:pPr lvl="0" algn="l">
              <a:spcBef>
                <a:spcPts val="0"/>
              </a:spcBef>
            </a:pPr>
            <a:endParaRPr lang="nl-NL" sz="2800" b="1" dirty="0">
              <a:solidFill>
                <a:schemeClr val="tx2"/>
              </a:solidFill>
              <a:latin typeface="Tahoma" panose="020B0604030504040204" pitchFamily="34" charset="0"/>
              <a:ea typeface="Tahoma" panose="020B0604030504040204" pitchFamily="34" charset="0"/>
              <a:cs typeface="Tahoma" panose="020B0604030504040204" pitchFamily="34" charset="0"/>
            </a:endParaRPr>
          </a:p>
          <a:p>
            <a:pPr algn="just">
              <a:spcBef>
                <a:spcPts val="0"/>
              </a:spcBef>
            </a:pPr>
            <a:r>
              <a:rPr lang="nl-NL" sz="2800" dirty="0">
                <a:solidFill>
                  <a:schemeClr val="bg1"/>
                </a:solidFill>
                <a:latin typeface="Tahoma" panose="020B0604030504040204" pitchFamily="34" charset="0"/>
                <a:ea typeface="Tahoma" panose="020B0604030504040204" pitchFamily="34" charset="0"/>
                <a:cs typeface="Tahoma" panose="020B0604030504040204" pitchFamily="34" charset="0"/>
              </a:rPr>
              <a:t>… Dan wordt hun wil die vernieuwd is, niet allen door God aangezet en bewogen, maar als hij door God bewogen is, werkt hij ook zelf mee. Daarom wordt ook terecht gezegd dat de mens door de genade, die hij ontvangen heeft, gelooft en zich bekeert.</a:t>
            </a:r>
          </a:p>
        </p:txBody>
      </p:sp>
    </p:spTree>
    <p:extLst>
      <p:ext uri="{BB962C8B-B14F-4D97-AF65-F5344CB8AC3E}">
        <p14:creationId xmlns:p14="http://schemas.microsoft.com/office/powerpoint/2010/main" val="3586166201"/>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3372</TotalTime>
  <Words>0</Words>
  <Application>Microsoft Macintosh PowerPoint</Application>
  <PresentationFormat>On-screen Show (4:3)</PresentationFormat>
  <Paragraphs>41</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Tahoma</vt:lpstr>
      <vt:lpstr>Kantoorthema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Vinny27</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Zondagmorgen 31 maart 2013</dc:title>
  <dc:creator>J. Meima</dc:creator>
  <cp:lastModifiedBy>Jaap Cramer</cp:lastModifiedBy>
  <cp:revision>386</cp:revision>
  <dcterms:created xsi:type="dcterms:W3CDTF">2013-03-28T09:55:02Z</dcterms:created>
  <dcterms:modified xsi:type="dcterms:W3CDTF">2019-06-15T00:08:08Z</dcterms:modified>
</cp:coreProperties>
</file>